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81" r:id="rId2"/>
    <p:sldId id="282" r:id="rId3"/>
    <p:sldId id="283" r:id="rId4"/>
    <p:sldId id="284" r:id="rId5"/>
  </p:sldIdLst>
  <p:sldSz cx="9144000" cy="5143500" type="screen16x9"/>
  <p:notesSz cx="6858000" cy="9144000"/>
  <p:embeddedFontLst>
    <p:embeddedFont>
      <p:font typeface="DM Sans" pitchFamily="2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5a4ff4588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55a4ff4588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55a4ff4588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155a4ff4588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55a4ff4588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55a4ff4588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B7DF4C4-315F-D157-7D7B-6F0B77A5A19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4739640"/>
            <a:ext cx="28225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AR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***Este documento está clasificado como PUBLICO por TELEFÓNICA.
***This document is classified as PUBLIC by TELEFÓNICA.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6Jft1QNbHBhzSS4ko8z42viFub7dnejAeLxr1c-LMTw/edit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6" name="Google Shape;626;p94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 - CLASE 10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95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632" name="Google Shape;632;p9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3" name="Google Shape;633;p9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Google Shape;634;p9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 + Handlebars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95"/>
          <p:cNvSpPr txBox="1"/>
          <p:nvPr/>
        </p:nvSpPr>
        <p:spPr>
          <a:xfrm>
            <a:off x="987300" y="3275288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Integrar vistas y sockets a nuestro servidor actual.</a:t>
            </a:r>
            <a:endParaRPr sz="200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96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641" name="Google Shape;641;p96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2" name="Google Shape;642;p96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3" name="Google Shape;643;p96"/>
          <p:cNvSpPr txBox="1"/>
          <p:nvPr/>
        </p:nvSpPr>
        <p:spPr>
          <a:xfrm>
            <a:off x="457350" y="1908175"/>
            <a:ext cx="38346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Configurar nuestro proyecto para que trabaje con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websocket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Configurar el servidor para integrar el motor de plantillas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Handlebars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e instalar un servidor de socket.io al mismo.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Crear una vista “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index.handlebars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” la cual contenga una lista de todos los productos agregados hasta el momento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9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5" name="Google Shape;645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9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9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96"/>
          <p:cNvSpPr txBox="1"/>
          <p:nvPr/>
        </p:nvSpPr>
        <p:spPr>
          <a:xfrm>
            <a:off x="4453625" y="1211175"/>
            <a:ext cx="3834600" cy="3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Además, crear una vista “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realTimeProducts.handlebars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”, la cual vivirá en el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endpoint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“/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realtimeproducts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” en nuestro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views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router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ésta contendrá la misma lista de productos, sin embargo, ésta trabajará con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Al trabajar con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cada vez que creemos un producto nuevo, o bien cada vez que eliminemos un producto, se debe actualizar automáticamente en dicha vista la lista.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97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654" name="Google Shape;654;p9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5" name="Google Shape;655;p9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97"/>
          <p:cNvSpPr txBox="1"/>
          <p:nvPr/>
        </p:nvSpPr>
        <p:spPr>
          <a:xfrm>
            <a:off x="457350" y="1012875"/>
            <a:ext cx="38346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dirty="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dirty="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Ya que la conexión entre una consulta HTTP y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websocket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no está contemplada dentro de la clase. Se recomienda que, para la creación y eliminación de un producto, Se cree un formulario simple en la vista 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realTimeProducts.handlebars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. Para que el contenido se envíe desde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websockets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y no HTTP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Si se desea hacer con HTTP, deberás buscar la forma de utilizar el servidor de Sockets dentro de la petición POST. ¿Cómo utilizarás un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socket.emit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 dentro del POST?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7" name="Google Shape;657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9" name="Google Shape;659;p9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7"/>
          <p:cNvSpPr txBox="1"/>
          <p:nvPr/>
        </p:nvSpPr>
        <p:spPr>
          <a:xfrm>
            <a:off x="4554600" y="106162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Formato de entrega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Link al repositorio de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Github</a:t>
            </a: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, el cual debe contar con todo el proyecto.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 dirty="0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No incluir </a:t>
            </a:r>
            <a:r>
              <a:rPr lang="es-419" sz="1350" dirty="0" err="1">
                <a:solidFill>
                  <a:schemeClr val="tx1"/>
                </a:solidFill>
                <a:latin typeface="DM Sans"/>
                <a:ea typeface="DM Sans"/>
                <a:cs typeface="DM Sans"/>
                <a:sym typeface="DM Sans"/>
              </a:rPr>
              <a:t>node_modules</a:t>
            </a:r>
            <a:endParaRPr sz="1350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u="sng" dirty="0" err="1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Testing</a:t>
            </a:r>
            <a:r>
              <a:rPr lang="es-419" sz="1350" u="sng" dirty="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 de este entregable</a:t>
            </a:r>
            <a:endParaRPr sz="135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Presentación en pantalla (16:9)</PresentationFormat>
  <Paragraphs>40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Hall, Carlos Alberto</cp:lastModifiedBy>
  <cp:revision>2</cp:revision>
  <dcterms:modified xsi:type="dcterms:W3CDTF">2023-09-30T12:38:41Z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5bd4d2-aa7c-445f-9ef8-222ebb1d2b43_Enabled">
    <vt:lpwstr>true</vt:lpwstr>
  </property>
  <property fmtid="{D5CDD505-2E9C-101B-9397-08002B2CF9AE}" pid="3" name="MSIP_Label_e65bd4d2-aa7c-445f-9ef8-222ebb1d2b43_SetDate">
    <vt:lpwstr>2023-09-30T12:38:12Z</vt:lpwstr>
  </property>
  <property fmtid="{D5CDD505-2E9C-101B-9397-08002B2CF9AE}" pid="4" name="MSIP_Label_e65bd4d2-aa7c-445f-9ef8-222ebb1d2b43_Method">
    <vt:lpwstr>Privileged</vt:lpwstr>
  </property>
  <property fmtid="{D5CDD505-2E9C-101B-9397-08002B2CF9AE}" pid="5" name="MSIP_Label_e65bd4d2-aa7c-445f-9ef8-222ebb1d2b43_Name">
    <vt:lpwstr>e65bd4d2-aa7c-445f-9ef8-222ebb1d2b43</vt:lpwstr>
  </property>
  <property fmtid="{D5CDD505-2E9C-101B-9397-08002B2CF9AE}" pid="6" name="MSIP_Label_e65bd4d2-aa7c-445f-9ef8-222ebb1d2b43_SiteId">
    <vt:lpwstr>9744600e-3e04-492e-baa1-25ec245c6f10</vt:lpwstr>
  </property>
  <property fmtid="{D5CDD505-2E9C-101B-9397-08002B2CF9AE}" pid="7" name="MSIP_Label_e65bd4d2-aa7c-445f-9ef8-222ebb1d2b43_ActionId">
    <vt:lpwstr>1f13c4af-80cc-4546-8067-b25eed84507d</vt:lpwstr>
  </property>
  <property fmtid="{D5CDD505-2E9C-101B-9397-08002B2CF9AE}" pid="8" name="MSIP_Label_e65bd4d2-aa7c-445f-9ef8-222ebb1d2b43_ContentBits">
    <vt:lpwstr>2</vt:lpwstr>
  </property>
  <property fmtid="{D5CDD505-2E9C-101B-9397-08002B2CF9AE}" pid="9" name="ClassificationContentMarkingFooterLocations">
    <vt:lpwstr>Coder:3</vt:lpwstr>
  </property>
  <property fmtid="{D5CDD505-2E9C-101B-9397-08002B2CF9AE}" pid="10" name="ClassificationContentMarkingFooterText">
    <vt:lpwstr>***Este documento está clasificado como PUBLICO por TELEFÓNICA.
***This document is classified as PUBLIC by TELEFÓNICA.</vt:lpwstr>
  </property>
</Properties>
</file>